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140" r:id="rId4"/>
    <p:sldId id="1141" r:id="rId5"/>
    <p:sldId id="1150" r:id="rId6"/>
    <p:sldId id="1151" r:id="rId7"/>
    <p:sldId id="1152" r:id="rId8"/>
    <p:sldId id="1142" r:id="rId9"/>
    <p:sldId id="1153" r:id="rId10"/>
    <p:sldId id="1154" r:id="rId11"/>
    <p:sldId id="1143" r:id="rId12"/>
    <p:sldId id="1155" r:id="rId13"/>
    <p:sldId id="1156" r:id="rId14"/>
    <p:sldId id="1144" r:id="rId15"/>
    <p:sldId id="1157" r:id="rId16"/>
    <p:sldId id="1158" r:id="rId17"/>
    <p:sldId id="1145" r:id="rId18"/>
    <p:sldId id="1159" r:id="rId19"/>
  </p:sldIdLst>
  <p:sldSz cx="12190095" cy="6858000"/>
  <p:notesSz cx="6858000" cy="9144000"/>
  <p:custDataLst>
    <p:tags r:id="rId2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55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 ping-pong lovers and players call Ni “Aunt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table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Paris Olympics, she often practiced with Chinese players and sometimes made some short videos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fantastic games of the Chinese team with others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Chinese players win,”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4520" algn="l"/>
                <a:tab pos="6992620" algn="l"/>
                <a:tab pos="9528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 about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考查动词词组辨析。句意：她始终心系中国乒乓球队。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worry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关心。后文提到她与中国队互动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体现关心。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 ping-pong lovers and players call Ni “Aunt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table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Paris Olympics, she often practiced with Chinese players and sometimes made some short videos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fantastic games of the Chinese team with others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Chinese players win,”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0239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考查动词辨析。句意：她制作短视频在网络上和其他人分享中国队的精彩比赛。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分享。制作视频的目的是分享比赛。故选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 ping-pong lovers and players call Ni “Aunt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table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Paris Olympics, she often practiced with Chinese players and sometimes made some short videos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fantastic games of the Chinese team with others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Chinese players win,”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0239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考查形容词辨析。句意：她说：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我很高兴看到中国队获胜。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惊讶的。根据上下文可知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她对中国队的态度是友好的。故选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take Ni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Sun and Ni’s competition, the CCTV commentators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Ni “Master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Ni”, not using her full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more people all over the world know better about Chinese table tennis, she played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076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考查副词辨析。句意：中国人认真对待倪夏莲。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小心地；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1198" y="4803073"/>
            <a:ext cx="6880032" cy="4000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792" y="4697807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take Ni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Sun and Ni’s competition, the CCTV commentators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Ni “Master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Ni”, not using her full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more people all over the world know better about Chinese table tennis, she played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76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考查名词辨析。句意：倪夏莲的故事鼓舞了很多人。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日记。她的人生故事更具激励性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而非天赋或日记。故选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take Ni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Sun and Ni’s competition, the CCTV commentators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Ni “Master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Ni”, not using her full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more people all over the world know better about Chinese table tennis, she played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0936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考查名词辨析。句意：她在向全世界的人推广乒乓球这件事上发挥了重要作用。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Ni is not playing for China, she is still winning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people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people are getting to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one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old to be an Olympic hero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8407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考查名词辨析。句意：尽管倪不为中国队比赛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但她仍赢得了中国人民的心。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 the hearts 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Ni is not playing for China, she is still winning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people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people are getting to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one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old to be an Olympic hero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79132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25014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6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考查副词辨析。句意：我们能明白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一个人永远不会因为太老而不能成为奥运英雄。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通常。这句话是全文主旨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年龄不是限制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表示否定。故选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岁的乒乓球运动员倪夏莲参加巴黎奥运会的故事。尽管不敌年轻选手孙颖莎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倪夏莲的坚持和热爱赢得了人们的尊重。她与中国队关系友好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积极分享比赛视频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并用自己的经历证明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年龄不是追求梦想的障碍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241685"/>
            <a:ext cx="11485848" cy="1323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61, Ni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Xialian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oldest table tennis player, never felt herself too old to take part in the Paris Olympic Games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got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world’s competitions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Paris, she played with 23-year-old Sun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Yingsha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much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 from her home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her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Sun likes Ni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Ni lost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17645" algn="l"/>
                <a:tab pos="6800215" algn="l"/>
                <a:tab pos="95465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prizes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40864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考查名词辨析。句意：倪夏莲曾在世界级比赛中获得过许多奖项。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表演 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“world’s competitions”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在比赛中获得的是奖项。故选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61, Ni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Xialian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oldest table tennis player, never felt herself too old to take part in the Paris Olympic Games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got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world’s competitions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Paris, she played with 23-year-old Sun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Yingsha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much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 from her home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her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Sun likes Ni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Ni lost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800215" algn="l"/>
                <a:tab pos="9546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thinner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41038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考查形容词比较级辨析。句意：在巴黎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岁的孙颖莎比赛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孙比她年轻得多。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thinner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更年轻。倪夏莲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孙颖莎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显然孙更年轻。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61, Ni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Xialian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oldest table tennis player, never felt herself too old to take part in the Paris Olympic Games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got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world’s competitions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Paris, she played with 23-year-old Sun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Yingsha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much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 from her home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her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Sun likes Ni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Ni lost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800215" algn="l"/>
                <a:tab pos="9546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4095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50912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考查介词词组辨析。句意：事实上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孙颖莎很喜欢倪夏莲。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fact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least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根本。此处表示转折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强调事实上孙喜欢倪。故选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61, Ni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Xialian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oldest table tennis player, never felt herself too old to take part in the Paris Olympic Games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got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world’s competitions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Paris, she played with 23-year-old Sun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Yingsha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much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 from her home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her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Sun likes Ni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Ni lost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800215" algn="l"/>
                <a:tab pos="9546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5824" y="41038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考查动词辨析。句意：但她们二人都想赢。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输。比赛的目标是获胜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也提示竞争关系。故选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never gives up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doing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her sixth Olympic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lost her game, she got excited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competition, she said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playing again at the Olympics came true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17925" algn="l"/>
                <a:tab pos="6798945" algn="l"/>
                <a:tab pos="9528175" algn="l"/>
                <a:tab pos="95453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-working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350" y="25101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考查形容词辨析。句意：她总是勤奋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并且表现得很好。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勤奋的；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外向的；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有创造力的。与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gives up her dreams”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勤奋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的品质。故选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never gives up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doing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her sixth Olympic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lost her game, she got excited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competition, she said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playing again at the Olympics came true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800215" algn="l"/>
                <a:tab pos="9528810" algn="l"/>
                <a:tab pos="9546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501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考查连词辨析。句意：虽然她输了比赛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但她依然兴奋快乐。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因为。前后句是让步关系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尽管输了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但仍高兴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 never gives up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doing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her sixth Olympic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lost her game, she got excited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competition, she said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playing again at the Olympics came true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17645" algn="l"/>
                <a:tab pos="6800215" algn="l"/>
                <a:tab pos="95288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350" y="25188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8"/>
          <p:cNvSpPr txBox="1"/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考查代词辨析。句意：她说她再次参加奥运会的梦想实现了。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他们的。主语是倪夏莲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指代她的梦想。故选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6733</Words>
  <Application>WPS 演示</Application>
  <PresentationFormat>自定义</PresentationFormat>
  <Paragraphs>130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2025-09-16T13:29:11Z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6681F350CDA041C5947067A6BA13823A_12</vt:lpwstr>
  </property>
</Properties>
</file>